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74" r:id="rId11"/>
    <p:sldId id="266" r:id="rId12"/>
    <p:sldId id="267" r:id="rId13"/>
    <p:sldId id="275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07" d="100"/>
          <a:sy n="107" d="100"/>
        </p:scale>
        <p:origin x="7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3EC-414F-9042-B5E7-3EAAF0D5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2E714-A0D7-FC4D-ABF8-4BBAAF70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57D07-525F-C34C-94A5-E53DCA4A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94098-CA78-E042-9BC6-C31F7161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B19D2-DD38-7042-B665-F16E89D1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11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EBAB-D8DC-7549-AB14-1EDF8275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626B4-7F3F-B946-BC6A-9314D56F9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6AE1B-07CE-B641-BFF9-664DBDBB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A5B6F-4ABF-8546-96CB-925A1CFE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9A8B4-2E94-E743-8C05-83E4FF3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2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0574E-1BAC-714A-AF6D-28FBEAA2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CDC784-C043-7445-A85A-F24EBBC29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3EFE0-2E27-B442-A292-3F0C8F4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24C91-A6C4-9A41-BFFC-F3B45E46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F8A8F-69DF-1448-8449-6816B7BD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42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DA81-4D28-B842-88B5-D95F08BC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11235-89BB-4840-85EA-10E06FBC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A277D-DAE3-A846-88ED-07D7F627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12BAA-6678-904F-ADCA-161816D3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B1B29-68D0-8E40-AB25-FB723B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7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3B8F-5CD1-E448-84B0-2A248E68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5B398-929F-C044-83C4-7C31FF2F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C78E2-7FA3-9B41-93A8-80C095F9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A0A35-FAF7-D742-B46A-3D2A35E5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BBBB5-D6F4-BD4A-9DEE-568DFA9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8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70218-3359-7841-B7AE-BF1E08B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9EB6C-805C-5747-9B43-44AFE99C6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D6BC8-AA25-E94F-B4D7-73ED4563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ACBE3-076C-B441-9D01-BB5140C9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57F51-42E5-D947-8759-DA2EF057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9DB94-9204-A04C-85D7-68BA0C3A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33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8A1D-522A-574B-AFC9-0E3B1560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421D4-7A78-574E-997B-C7204123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176D2C-4C59-194E-BA28-ACC2525C1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A1BD2-D4FB-B04B-BDCE-407F9F759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7AC737-6D7A-8D4B-A6C3-81A7B2ED4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8B6F55-E629-E449-BACA-0D9B2C4E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13A7E0-9C1F-0D4D-BED5-201F2443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1B9D4-3258-3A41-BC9A-467A4BF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71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41BF1-06B0-3241-8691-78F323BC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89BC7-0710-7145-B9A5-65388DD0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2EB222-2620-B845-963E-2E3A306D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510E1-A86E-C14F-8714-86FA66F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0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D8E428-433D-4A4C-B43A-73587C7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A744A7-4893-2C4C-AA09-A2A7E869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995FF-B1A3-F342-AF32-C9B91BEF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33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408C5-6A45-0742-888B-C047BB10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0C2B8-05E3-C64C-AF3D-93D09CC7B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2B5F4-0DB5-6441-A5F4-CF743685B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033AA-21A5-7242-9125-4B02035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DB745-9575-6440-9B94-E226FEA7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D4CF9-3BA9-3745-9870-FF0FC70E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35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443E-415B-2E45-B170-E0FA3FF6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D222F-0974-774B-BE3D-3D71369F5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ED2023-10D8-C94F-A83F-E60D84F38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D4BBC-B7A6-844E-81EA-131C383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7960B-354A-7146-A999-B662CF10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F782-6C2E-3F41-8289-205765F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43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D55F09-1B6C-1448-861E-4505D16C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EA02C-9060-E543-B539-8717C578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69E3-D5F2-8B4D-8558-C438B3BC4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0308-0EC5-E04E-AF9D-448A16A72BD9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FE604-5C33-DC40-9641-D64BB679B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47CCD-19EE-274B-96CB-048FD3C63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1A9A9-3233-0541-96B1-60B37FD410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22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game.com/webzine/news/nboard/4/?n=577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category/20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viewmet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E388-228D-964E-BC5C-D29DC0272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Detecting Rigged Review 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</a:t>
            </a:r>
            <a:r>
              <a:rPr kumimoji="1" lang="en-US" altLang="ko-Kore-KR" dirty="0"/>
              <a:t>Rate(DRR)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64D43-A606-384A-86EB-A6329F3B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ore-KR" dirty="0"/>
              <a:t>Team 6</a:t>
            </a:r>
          </a:p>
          <a:p>
            <a:pPr algn="r"/>
            <a:r>
              <a:rPr kumimoji="1" lang="en-US" altLang="ko-Kore-KR" dirty="0"/>
              <a:t>20160542 </a:t>
            </a:r>
            <a:r>
              <a:rPr kumimoji="1" lang="en-US" altLang="ko-Kore-KR" dirty="0" err="1"/>
              <a:t>Hyunji</a:t>
            </a:r>
            <a:r>
              <a:rPr kumimoji="1" lang="en-US" altLang="ko-Kore-KR" dirty="0"/>
              <a:t> Lee</a:t>
            </a:r>
          </a:p>
          <a:p>
            <a:pPr algn="r"/>
            <a:r>
              <a:rPr kumimoji="1" lang="en-US" altLang="ko-Kore-KR" dirty="0"/>
              <a:t>20170344 </a:t>
            </a:r>
            <a:r>
              <a:rPr kumimoji="1" lang="en-US" altLang="ko-Kore-KR" dirty="0" err="1"/>
              <a:t>Minjae</a:t>
            </a:r>
            <a:r>
              <a:rPr kumimoji="1" lang="en-US" altLang="ko-Kore-KR" dirty="0"/>
              <a:t> Song</a:t>
            </a:r>
          </a:p>
          <a:p>
            <a:pPr algn="r"/>
            <a:r>
              <a:rPr kumimoji="1" lang="en-US" altLang="ko-Kore-KR" dirty="0"/>
              <a:t>2018015 </a:t>
            </a:r>
            <a:r>
              <a:rPr kumimoji="1" lang="en-US" altLang="ko-Kore-KR" dirty="0" err="1"/>
              <a:t>Junu</a:t>
            </a:r>
            <a:r>
              <a:rPr kumimoji="1" lang="en-US" altLang="ko-Kore-KR" dirty="0"/>
              <a:t> Kim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89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144C-7974-9742-BA8D-90CE510F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Fake Review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A4BA-FEEA-E34F-ABB1-E7980FDF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Rigged Reviews have Expression Characteristic</a:t>
            </a:r>
          </a:p>
          <a:p>
            <a:pPr lvl="1"/>
            <a:r>
              <a:rPr lang="en" altLang="ko-Kore-KR" dirty="0"/>
              <a:t>Fake review detection: Understanding how deception is expressed in writing(2014)</a:t>
            </a:r>
          </a:p>
          <a:p>
            <a:pPr lvl="1"/>
            <a:r>
              <a:rPr lang="en" altLang="ko-Kore-KR" dirty="0"/>
              <a:t>Understanding the process of writing fake online reviews(2014)</a:t>
            </a:r>
            <a:endParaRPr kumimoji="1" lang="en-US" altLang="ko-Kore-KR" dirty="0"/>
          </a:p>
          <a:p>
            <a:r>
              <a:rPr kumimoji="1" lang="en-US" altLang="ko-Kore-KR" dirty="0"/>
              <a:t>Fake Reviewer pattern</a:t>
            </a:r>
          </a:p>
          <a:p>
            <a:pPr lvl="1"/>
            <a:r>
              <a:rPr lang="en" altLang="ko-Kore-KR" dirty="0"/>
              <a:t>survey on fake review detection using machine learning techniques(2018)</a:t>
            </a:r>
            <a:endParaRPr kumimoji="1" lang="en-US" altLang="ko-Kore-KR" dirty="0"/>
          </a:p>
          <a:p>
            <a:r>
              <a:rPr kumimoji="1" lang="en-US" altLang="ko-Kore-KR" dirty="0"/>
              <a:t>History Pattern</a:t>
            </a:r>
          </a:p>
          <a:p>
            <a:pPr lvl="1"/>
            <a:r>
              <a:rPr lang="en" altLang="ko-Kore-KR" dirty="0"/>
              <a:t>Reliable fake review detection via modeling temporal and behavioral patterns(2017)</a:t>
            </a:r>
            <a:endParaRPr kumimoji="1" lang="ko-Kore-KR" altLang="en-US" dirty="0"/>
          </a:p>
          <a:p>
            <a:pPr lvl="1"/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409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B9F0F-CC53-3548-A6D5-9DA3D90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Goal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2986C1-F544-334A-9F54-17668C12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78" y="1594398"/>
            <a:ext cx="5209822" cy="397608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3E25E-266C-A448-8C0E-0EBDE1A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50" y="2214535"/>
            <a:ext cx="3327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AA88A-BA2D-C84F-AC16-D53225B6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FBEA8B-2678-2845-B9F1-1DF2C0EC8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690688"/>
            <a:ext cx="7742881" cy="4351338"/>
          </a:xfrm>
        </p:spPr>
      </p:pic>
    </p:spTree>
    <p:extLst>
      <p:ext uri="{BB962C8B-B14F-4D97-AF65-F5344CB8AC3E}">
        <p14:creationId xmlns:p14="http://schemas.microsoft.com/office/powerpoint/2010/main" val="292642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C977D-4D8A-3944-BE3D-55B57FEC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Prototype by </a:t>
            </a:r>
            <a:r>
              <a:rPr kumimoji="1" lang="en-US" altLang="ko-Kore-KR" dirty="0" err="1"/>
              <a:t>figma</a:t>
            </a:r>
            <a:endParaRPr kumimoji="1"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5B9A9DB-E759-D049-B5C3-96768A3B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7" y="1825625"/>
            <a:ext cx="4669965" cy="4351338"/>
          </a:xfrm>
        </p:spPr>
      </p:pic>
    </p:spTree>
    <p:extLst>
      <p:ext uri="{BB962C8B-B14F-4D97-AF65-F5344CB8AC3E}">
        <p14:creationId xmlns:p14="http://schemas.microsoft.com/office/powerpoint/2010/main" val="42923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8B79C-2C9B-A640-84B8-6C6333EB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Importance of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E2F8A-7C07-3841-BFF3-EF5E201A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942" y="1829375"/>
            <a:ext cx="4724400" cy="3797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D4F4CD-9B09-D24A-AE2B-61FA3F66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58" y="1418895"/>
            <a:ext cx="4140200" cy="49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01DF-349E-E940-8DFB-842E4157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Abusing Reviews</a:t>
            </a:r>
            <a:endParaRPr kumimoji="1"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F59595-78DC-9D41-BAC2-881A54EF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Surge Hacking</a:t>
            </a:r>
          </a:p>
          <a:p>
            <a:r>
              <a:rPr lang="en-US" altLang="ko-Kore-KR" dirty="0"/>
              <a:t>Infringement of right to know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5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857AE-0E9B-4D4C-983D-CC394685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China Review Manufacturing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0B3E8F-1B51-744C-A4E0-95ED5274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722" y="1829186"/>
            <a:ext cx="3196901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0FF528-35AD-DF42-B4E8-AFEC3CDAC5AC}"/>
              </a:ext>
            </a:extLst>
          </p:cNvPr>
          <p:cNvSpPr/>
          <p:nvPr/>
        </p:nvSpPr>
        <p:spPr>
          <a:xfrm>
            <a:off x="5710334" y="3727856"/>
            <a:ext cx="5370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>
                <a:hlinkClick r:id="rId3"/>
              </a:rPr>
              <a:t>https://www.thisisgame.com/webzine/news/nboard/4/?n=57779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756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BACA-F392-1F45-B431-97556868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Blizzard Deleted Negative Reviews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5F6B84-F8FB-8442-B78A-0906AABE3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093" y="1983279"/>
            <a:ext cx="4989470" cy="347158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986DE-CDB6-BB4B-AE1D-AED1AAEC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4" y="2299519"/>
            <a:ext cx="4965199" cy="28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1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452B-C84A-CC4C-8639-BCB29B0A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Marketing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EC721B-D465-EC40-8ECA-57BD93C2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83" y="1396548"/>
            <a:ext cx="7418834" cy="406490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D165F-6A27-D144-A28D-4F09721637B8}"/>
              </a:ext>
            </a:extLst>
          </p:cNvPr>
          <p:cNvSpPr/>
          <p:nvPr/>
        </p:nvSpPr>
        <p:spPr>
          <a:xfrm>
            <a:off x="4424100" y="5588141"/>
            <a:ext cx="334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3"/>
              </a:rPr>
              <a:t>https://kmong.com/category/202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575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9AED5-EA52-B248-B317-BAFDC86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Review Policy?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E6DD76-E6F1-9843-B549-E77AED9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B18F-DB1E-3945-BD4C-285C5460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Current Solutions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0D42C-0545-F54F-98FF-818ABACD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Gathering Data -&gt; Analyzing Data -&gt; Calculating Stats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C8F15A-C628-F84F-A782-8D809315F268}"/>
              </a:ext>
            </a:extLst>
          </p:cNvPr>
          <p:cNvSpPr/>
          <p:nvPr/>
        </p:nvSpPr>
        <p:spPr>
          <a:xfrm>
            <a:off x="1942606" y="5335892"/>
            <a:ext cx="2568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/>
              </a:rPr>
              <a:t>https://reviewmeta.com/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F198-BA0C-D341-B427-4244E40D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8" y="2514600"/>
            <a:ext cx="9757624" cy="3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116F-2985-5146-8C9A-C0B075A9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Mismatch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8E8E0-1BA0-B345-ADB4-F593DE72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88" y="1581369"/>
            <a:ext cx="3189775" cy="4380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3FA94-AD10-2E4D-B3C4-4356FE35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88" y="1581369"/>
            <a:ext cx="3974224" cy="211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B7391B-D2E4-0F46-9C22-3D92AFCE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612" y="4329167"/>
            <a:ext cx="4762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158</Words>
  <Application>Microsoft Macintosh PowerPoint</Application>
  <PresentationFormat>와이드스크린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Detecting Rigged Review  and Rate(DRR)</vt:lpstr>
      <vt:lpstr>Importance of Reviews</vt:lpstr>
      <vt:lpstr>Abusing Reviews</vt:lpstr>
      <vt:lpstr>China Review Manufacturing</vt:lpstr>
      <vt:lpstr>Blizzard Deleted Negative Reviews</vt:lpstr>
      <vt:lpstr>Review Marketing</vt:lpstr>
      <vt:lpstr>Review Policy?</vt:lpstr>
      <vt:lpstr>Current Solutions</vt:lpstr>
      <vt:lpstr>Mismatch</vt:lpstr>
      <vt:lpstr>Fake Review Detection</vt:lpstr>
      <vt:lpstr>Goal</vt:lpstr>
      <vt:lpstr>Prototype by figma</vt:lpstr>
      <vt:lpstr>Prototype by figma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489 </dc:title>
  <dc:creator>송 민재</dc:creator>
  <cp:lastModifiedBy>송 민재</cp:lastModifiedBy>
  <cp:revision>22</cp:revision>
  <dcterms:created xsi:type="dcterms:W3CDTF">2020-09-17T10:56:21Z</dcterms:created>
  <dcterms:modified xsi:type="dcterms:W3CDTF">2020-09-19T18:10:42Z</dcterms:modified>
</cp:coreProperties>
</file>